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1514FE-DA8E-CEC1-D2F4-A1C04D6ED9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DD8246B-2086-E333-E0FB-758ACAC0E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C996FB-6B4E-2E6F-B5C7-7B25C50F6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2772-E1EB-4C87-9CDA-DFFACDB5107A}" type="datetimeFigureOut">
              <a:rPr lang="es-AR" smtClean="0"/>
              <a:pPr/>
              <a:t>4/10/2022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2DB61C-9EE3-1D6B-827F-4C55EC92D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9DAFC6-ABA1-09B1-8326-8243A5D6B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6DE2-08AC-43F3-A56B-1B6019E3463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93044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BF09B-4726-BD33-9CFB-9A611CF7E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2D5E1C1-F07D-40F1-EABA-EC68EDE578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27E832-021E-017B-8996-A995B8307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2772-E1EB-4C87-9CDA-DFFACDB5107A}" type="datetimeFigureOut">
              <a:rPr lang="es-AR" smtClean="0"/>
              <a:pPr/>
              <a:t>4/10/2022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BC417D-05C9-B250-6A5D-0420A3BA1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328FF3-CEBF-DD0B-87A9-6F755BA9B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6DE2-08AC-43F3-A56B-1B6019E3463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8328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3EA1639-35E0-D09D-FC5A-D1F9952033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6BBF6B9-1DDF-B682-65A8-1548A4ECDC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178310-714C-25AE-0C4B-B7C7E646D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2772-E1EB-4C87-9CDA-DFFACDB5107A}" type="datetimeFigureOut">
              <a:rPr lang="es-AR" smtClean="0"/>
              <a:pPr/>
              <a:t>4/10/2022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91574C-64F4-F4CE-07A9-6B373D218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FEC128-B621-4B86-9897-48C666700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6DE2-08AC-43F3-A56B-1B6019E3463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9395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AD2C55-DD70-18AB-8FBC-782B012DB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77CC0A-C70C-C2B1-E8FF-6C79A1606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872C7D-61BD-7F89-E651-F5AF9134C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2772-E1EB-4C87-9CDA-DFFACDB5107A}" type="datetimeFigureOut">
              <a:rPr lang="es-AR" smtClean="0"/>
              <a:pPr/>
              <a:t>4/10/2022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6D4051-B2CA-AC60-F04B-333F4B705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35F6AA-65F0-47A3-619F-D222608C9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6DE2-08AC-43F3-A56B-1B6019E3463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49917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A9CBA0-E772-1BC1-3619-A8AB89385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9DF81E-1F9D-E37F-EB87-1EA25F467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1A7E1A-1B5D-834A-6168-DB06102B9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2772-E1EB-4C87-9CDA-DFFACDB5107A}" type="datetimeFigureOut">
              <a:rPr lang="es-AR" smtClean="0"/>
              <a:pPr/>
              <a:t>4/10/2022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49797B-3C8D-6057-B789-2CF2D235A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1CF7EF-4E24-E57A-1F39-EA240E3B2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6DE2-08AC-43F3-A56B-1B6019E3463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6006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220777-145F-83A9-B670-6B1AD7423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FE7167-9E6A-9990-1933-82778A65D6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E4E4960-9F31-0DE4-E448-2630FE36B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E8B25A6-287E-701C-8F37-8A604B226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2772-E1EB-4C87-9CDA-DFFACDB5107A}" type="datetimeFigureOut">
              <a:rPr lang="es-AR" smtClean="0"/>
              <a:pPr/>
              <a:t>4/10/2022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A99DCB1-CD9F-7DAA-24D3-C01367E06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427BC1-BBD6-77EC-CBDE-97075F1E2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6DE2-08AC-43F3-A56B-1B6019E3463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19386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B03D76-D0CE-6C33-F991-917F7767D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38257D-E315-C586-88DC-C122D9C7D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0744A46-0B2E-6FF7-ABAC-77F72FAD0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A36EC52-90A9-78E5-8F64-7A9726EEA9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2D6F9D4-F75C-9433-7F42-0A3FC15EC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03FA568-10A8-1E67-A3EB-696A7FB85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2772-E1EB-4C87-9CDA-DFFACDB5107A}" type="datetimeFigureOut">
              <a:rPr lang="es-AR" smtClean="0"/>
              <a:pPr/>
              <a:t>4/10/2022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1B13EC9-0AAD-BCB3-5FB0-60F198417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3D49513-BB9D-82E7-C303-E7E4D0DAF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6DE2-08AC-43F3-A56B-1B6019E3463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6323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647D76-3182-4FEF-B02C-91D3FA6DA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28A7BC5-A6BC-3B0F-0E85-19E0F1959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2772-E1EB-4C87-9CDA-DFFACDB5107A}" type="datetimeFigureOut">
              <a:rPr lang="es-AR" smtClean="0"/>
              <a:pPr/>
              <a:t>4/10/2022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CE4E407-F5A3-CEEA-4363-F2FF8F0F3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0543685-DE25-A295-C154-87DEC512A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6DE2-08AC-43F3-A56B-1B6019E3463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8595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E42693D-7946-8B23-1658-6392C3F53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2772-E1EB-4C87-9CDA-DFFACDB5107A}" type="datetimeFigureOut">
              <a:rPr lang="es-AR" smtClean="0"/>
              <a:pPr/>
              <a:t>4/10/2022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7652CF5-5AA1-0930-4F1E-F4E3F2DBC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EA71D65-3677-75A3-B397-F4613ED96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6DE2-08AC-43F3-A56B-1B6019E3463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48021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7B480F-7CF4-CEE0-383F-5801887B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53DFCF-80CC-502A-86FB-EF71E5C18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C63C872-5CF6-CE76-9132-3FC1EE4609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C8627A-7574-DDA1-E435-960CA62F3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2772-E1EB-4C87-9CDA-DFFACDB5107A}" type="datetimeFigureOut">
              <a:rPr lang="es-AR" smtClean="0"/>
              <a:pPr/>
              <a:t>4/10/2022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C14E89-9A4A-CB46-6671-769B0B5B9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909BA0-B20D-BA99-A08F-FB9AA1391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6DE2-08AC-43F3-A56B-1B6019E3463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44435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8D93BA-82F0-6B94-8649-C971732AD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9D0177E-8D9F-C203-1693-B344599605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7A01810-92B4-300E-CAC9-5D8EFB0A94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A07F93-685F-492D-9A2E-B3124CDDB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2772-E1EB-4C87-9CDA-DFFACDB5107A}" type="datetimeFigureOut">
              <a:rPr lang="es-AR" smtClean="0"/>
              <a:pPr/>
              <a:t>4/10/2022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B1B495-AF0E-E949-39C9-213BA3279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CB93775-FE4F-7DA4-C316-2B159F173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6DE2-08AC-43F3-A56B-1B6019E3463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2400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B7CD973-8878-9856-4D23-80F282361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71FAF1-C188-9B68-6FBD-2B5F47CF3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C29C89-9C16-F261-9D93-3CC555B8ED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52772-E1EB-4C87-9CDA-DFFACDB5107A}" type="datetimeFigureOut">
              <a:rPr lang="es-AR" smtClean="0"/>
              <a:pPr/>
              <a:t>4/10/2022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642E3B-4EBE-BA38-4E98-77C804DB77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70C994-59DD-FFB6-66E1-DA8DCF44B3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B6DE2-08AC-43F3-A56B-1B6019E3463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4244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4F669EC3-A2B6-27B8-0710-AADD4BE304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875" t="29097" r="15695" b="63757"/>
          <a:stretch/>
        </p:blipFill>
        <p:spPr>
          <a:xfrm>
            <a:off x="-1" y="6048824"/>
            <a:ext cx="12192001" cy="676612"/>
          </a:xfrm>
          <a:prstGeom prst="rect">
            <a:avLst/>
          </a:prstGeom>
        </p:spPr>
      </p:pic>
      <p:pic>
        <p:nvPicPr>
          <p:cNvPr id="2" name="Picture 4">
            <a:extLst>
              <a:ext uri="{FF2B5EF4-FFF2-40B4-BE49-F238E27FC236}">
                <a16:creationId xmlns:a16="http://schemas.microsoft.com/office/drawing/2014/main" id="{45C68668-D167-E959-F4A1-E3DB7D592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9705" y="186548"/>
            <a:ext cx="2610097" cy="84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CE5105A-E883-7BE7-CB30-EE091D45584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98" b="52611"/>
          <a:stretch/>
        </p:blipFill>
        <p:spPr>
          <a:xfrm>
            <a:off x="4146802" y="269338"/>
            <a:ext cx="3898395" cy="760472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C12F0BDC-8F0C-2F3F-1B4D-6F32320E942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45" b="67888"/>
          <a:stretch/>
        </p:blipFill>
        <p:spPr>
          <a:xfrm>
            <a:off x="184947" y="132564"/>
            <a:ext cx="2975504" cy="991892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330889B-208E-A019-3860-C877C07DFCD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827" y="5975167"/>
            <a:ext cx="3020449" cy="82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79941"/>
      </p:ext>
    </p:extLst>
  </p:cSld>
  <p:clrMapOvr>
    <a:masterClrMapping/>
  </p:clrMapOvr>
</p:sld>
</file>

<file path=ppt/theme/theme1.xml><?xml version="1.0" encoding="utf-8"?>
<a:theme xmlns:a="http://schemas.openxmlformats.org/drawingml/2006/main" name="Congreso AATH_Fon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greso AATH_Fondo" id="{811D0693-CC38-4B70-8717-F7FE92B724B4}" vid="{F8597CF0-2FE1-4FD5-8FED-DA9C42DFD08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PRESENCIAL Plantilla Trabajos congreso</Template>
  <TotalTime>2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Congreso AATH_Fondo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HM B</dc:creator>
  <cp:lastModifiedBy>HM B</cp:lastModifiedBy>
  <cp:revision>2</cp:revision>
  <dcterms:created xsi:type="dcterms:W3CDTF">2022-08-24T09:35:26Z</dcterms:created>
  <dcterms:modified xsi:type="dcterms:W3CDTF">2022-10-04T10:12:50Z</dcterms:modified>
</cp:coreProperties>
</file>